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712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87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391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666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021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163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243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89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420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746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09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E1D7BA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55931-7286-40E8-B8A1-7A7B34176B2F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BC937-462B-4579-BD1F-EEB1824BC3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87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763000" cy="16764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Using a Portable Fire Extinguisher Utilizing the PASS Method</a:t>
            </a:r>
          </a:p>
        </p:txBody>
      </p:sp>
      <p:pic>
        <p:nvPicPr>
          <p:cNvPr id="1026" name="Picture 2" descr="https://tse4.mm.bing.net/th?id=OIP.M5d387e54ea1e1a88343df64556b9c18co0&amp;pid=15.1&amp;P=0&amp;w=274&amp;h=1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178629"/>
            <a:ext cx="2609850" cy="1571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tse3.mm.bing.net/th?id=OIP.M830200e4f165d9771d5ff41bdfc67b8bH0&amp;pid=15.1&amp;P=0&amp;w=300&amp;h=3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557463"/>
            <a:ext cx="21431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416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75000"/>
                  </a:schemeClr>
                </a:solidFill>
              </a:rPr>
              <a:t>Types of Fires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447800"/>
            <a:ext cx="7848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Class A – Class A – Ordinary combustibles such as wood, paper, plastic, rubber and cloth</a:t>
            </a:r>
          </a:p>
          <a:p>
            <a:pPr marL="0" indent="0">
              <a:buNone/>
            </a:pPr>
            <a:endParaRPr lang="en-US" sz="900" b="1" dirty="0"/>
          </a:p>
          <a:p>
            <a:r>
              <a:rPr lang="en-US" b="1" dirty="0"/>
              <a:t>Class B – Flammable and combustible liquids and gases</a:t>
            </a:r>
          </a:p>
          <a:p>
            <a:endParaRPr lang="en-US" sz="1200" b="1" i="1" dirty="0"/>
          </a:p>
          <a:p>
            <a:r>
              <a:rPr lang="en-US" b="1" dirty="0"/>
              <a:t>Class C – Electrical fires (in electrical equipment)</a:t>
            </a:r>
          </a:p>
          <a:p>
            <a:pPr marL="0" indent="0">
              <a:buNone/>
            </a:pPr>
            <a:endParaRPr lang="en-US" sz="900" b="1" dirty="0"/>
          </a:p>
          <a:p>
            <a:r>
              <a:rPr lang="en-US" b="1" dirty="0"/>
              <a:t>Class D – Combustible metals</a:t>
            </a:r>
          </a:p>
          <a:p>
            <a:pPr marL="0" indent="0">
              <a:buNone/>
            </a:pPr>
            <a:endParaRPr lang="en-US" sz="3000" b="1" dirty="0"/>
          </a:p>
          <a:p>
            <a:r>
              <a:rPr lang="en-US" b="1" dirty="0"/>
              <a:t>Class K – Cooking oils (commercial kitchens)</a:t>
            </a:r>
          </a:p>
          <a:p>
            <a:endParaRPr lang="en-US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7" y="2438400"/>
            <a:ext cx="665682" cy="66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639" y="1371600"/>
            <a:ext cx="65197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47" y="3505200"/>
            <a:ext cx="667101" cy="672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18" y="5562600"/>
            <a:ext cx="627630" cy="608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97" y="4572000"/>
            <a:ext cx="672151" cy="630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612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Safety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05800" cy="5105400"/>
          </a:xfrm>
        </p:spPr>
        <p:txBody>
          <a:bodyPr>
            <a:normAutofit/>
          </a:bodyPr>
          <a:lstStyle/>
          <a:p>
            <a:r>
              <a:rPr lang="en-US" dirty="0"/>
              <a:t>Use an extinguishers ONLY if you have been trained to uses it.</a:t>
            </a:r>
          </a:p>
          <a:p>
            <a:r>
              <a:rPr lang="en-US" dirty="0"/>
              <a:t>Fire Extinguishers are for SMALL FIRES in the early stages</a:t>
            </a:r>
          </a:p>
          <a:p>
            <a:r>
              <a:rPr lang="en-US" dirty="0"/>
              <a:t>Know where you extinguishers are located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http://www.cmgsafety.com.au/wp-content/uploads/2012/06/bullseye_2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19600"/>
            <a:ext cx="22860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tse1.mm.bing.net/th?id=OIP.M3a239fc79e06dde5cc59e71a4cf6000bo0&amp;pid=15.1&amp;P=0&amp;w=218&amp;h=15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425043"/>
            <a:ext cx="2198914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6913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Safety Rules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105400"/>
          </a:xfrm>
        </p:spPr>
        <p:txBody>
          <a:bodyPr>
            <a:normAutofit/>
          </a:bodyPr>
          <a:lstStyle/>
          <a:p>
            <a:r>
              <a:rPr lang="en-US" dirty="0"/>
              <a:t>Do not put extinguishers in an upright position unless you are holding it</a:t>
            </a:r>
          </a:p>
          <a:p>
            <a:r>
              <a:rPr lang="en-US" dirty="0"/>
              <a:t>All fire extinguishers should have an inspection tag and trigger seal and a pin</a:t>
            </a:r>
          </a:p>
          <a:p>
            <a:r>
              <a:rPr lang="en-US" dirty="0"/>
              <a:t>After use Do Not place back into serviced until it has been refilled.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311" y="4574679"/>
            <a:ext cx="1508489" cy="2117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572000"/>
            <a:ext cx="2377448" cy="2119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8839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chemeClr val="accent1">
                    <a:lumMod val="75000"/>
                  </a:schemeClr>
                </a:solidFill>
              </a:rPr>
              <a:t>Fire Extinguisher Anatomy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828800"/>
            <a:ext cx="6915150" cy="414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5351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Extinguishing a Fire with </a:t>
            </a: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an Extinguisher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2602000"/>
            <a:ext cx="7239000" cy="4800600"/>
          </a:xfrm>
        </p:spPr>
        <p:txBody>
          <a:bodyPr>
            <a:normAutofit/>
          </a:bodyPr>
          <a:lstStyle/>
          <a:p>
            <a:r>
              <a:rPr lang="en-US" dirty="0"/>
              <a:t>Locate the fire	</a:t>
            </a:r>
          </a:p>
          <a:p>
            <a:r>
              <a:rPr lang="en-US" dirty="0"/>
              <a:t>Stand 6 to 8 feet away from fire</a:t>
            </a:r>
          </a:p>
          <a:p>
            <a:r>
              <a:rPr lang="en-US" dirty="0"/>
              <a:t>Stand in an upright position holding the extinguisher firmly with both hands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861457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Proper Position </a:t>
            </a:r>
          </a:p>
        </p:txBody>
      </p:sp>
    </p:spTree>
    <p:extLst>
      <p:ext uri="{BB962C8B-B14F-4D97-AF65-F5344CB8AC3E}">
        <p14:creationId xmlns:p14="http://schemas.microsoft.com/office/powerpoint/2010/main" val="417046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Extinguishing a Fire with </a:t>
            </a:r>
            <a:b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4800" b="1" dirty="0">
                <a:solidFill>
                  <a:srgbClr val="FF0000"/>
                </a:solidFill>
              </a:rPr>
              <a:t>PASS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676400"/>
            <a:ext cx="7239000" cy="4800600"/>
          </a:xfrm>
        </p:spPr>
        <p:txBody>
          <a:bodyPr>
            <a:normAutofit/>
          </a:bodyPr>
          <a:lstStyle/>
          <a:p>
            <a:r>
              <a:rPr lang="en-US" b="1" u="sng" dirty="0">
                <a:solidFill>
                  <a:srgbClr val="FF0000"/>
                </a:solidFill>
              </a:rPr>
              <a:t>P</a:t>
            </a:r>
            <a:r>
              <a:rPr lang="en-US" dirty="0"/>
              <a:t>ull the Pin – Pull the pin breaking the thin wire or plastic seal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A</a:t>
            </a:r>
            <a:r>
              <a:rPr lang="en-US" dirty="0"/>
              <a:t>im the nozzle – Aim the nozzle or hose towards the base of the fire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S</a:t>
            </a:r>
            <a:r>
              <a:rPr lang="en-US" dirty="0"/>
              <a:t>queeze the handle – Squeeze the handle together to release the agent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S</a:t>
            </a:r>
            <a:r>
              <a:rPr lang="en-US" dirty="0"/>
              <a:t>weep the nozzle – Sweep the nozzle back and forth to cover the burning material</a:t>
            </a:r>
          </a:p>
        </p:txBody>
      </p:sp>
    </p:spTree>
    <p:extLst>
      <p:ext uri="{BB962C8B-B14F-4D97-AF65-F5344CB8AC3E}">
        <p14:creationId xmlns:p14="http://schemas.microsoft.com/office/powerpoint/2010/main" val="1206927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Extinguishing a Fire with </a:t>
            </a:r>
            <a:br>
              <a:rPr lang="en-US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PASS Method</a:t>
            </a:r>
          </a:p>
        </p:txBody>
      </p:sp>
      <p:pic>
        <p:nvPicPr>
          <p:cNvPr id="6149" name="Picture 5" descr="http://4.bp.blogspot.com/--N5t3zR-YwU/T69hBYkth4I/AAAAAAAABWY/i8PR2nUavtw/s1600/Fire_Extinguisher_operational_Pic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524000"/>
            <a:ext cx="3810000" cy="506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18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533400"/>
            <a:ext cx="8763000" cy="1676400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Using a Portable Fire Extinguisher Utilizing the PASS Method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0" y="2895600"/>
            <a:ext cx="615604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72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Any Questions?</a:t>
            </a:r>
            <a:endParaRPr lang="en-US" sz="72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6497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258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Using a Portable Fire Extinguisher Utilizing the PASS Method</vt:lpstr>
      <vt:lpstr>Types of Fires</vt:lpstr>
      <vt:lpstr>Safety Rules</vt:lpstr>
      <vt:lpstr>Safety Rules cont.</vt:lpstr>
      <vt:lpstr>Fire Extinguisher Anatomy</vt:lpstr>
      <vt:lpstr>Extinguishing a Fire with  an Extinguisher</vt:lpstr>
      <vt:lpstr>Extinguishing a Fire with  PASS Method</vt:lpstr>
      <vt:lpstr>Extinguishing a Fire with  PASS Method</vt:lpstr>
      <vt:lpstr>Using a Portable Fire Extinguisher Utilizing the PASS Method</vt:lpstr>
    </vt:vector>
  </TitlesOfParts>
  <Company>State Of Nevada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Portable Fire Extinguisher Utilizing the PASS Method</dc:title>
  <dc:creator>Enterprise IT</dc:creator>
  <cp:lastModifiedBy>Robert Trelford</cp:lastModifiedBy>
  <cp:revision>10</cp:revision>
  <dcterms:created xsi:type="dcterms:W3CDTF">2016-10-20T15:21:01Z</dcterms:created>
  <dcterms:modified xsi:type="dcterms:W3CDTF">2025-11-07T18:07:17Z</dcterms:modified>
</cp:coreProperties>
</file>